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96" y="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A1EF4557-9811-487E-ADE3-DC1F702251B3}"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22B4C-44EC-40A1-A86C-FFBD83DF45D7}" type="slidenum">
              <a:rPr lang="en-US" smtClean="0"/>
              <a:t>‹#›</a:t>
            </a:fld>
            <a:endParaRPr lang="en-US"/>
          </a:p>
        </p:txBody>
      </p:sp>
    </p:spTree>
    <p:extLst>
      <p:ext uri="{BB962C8B-B14F-4D97-AF65-F5344CB8AC3E}">
        <p14:creationId xmlns:p14="http://schemas.microsoft.com/office/powerpoint/2010/main" val="921080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A1EF4557-9811-487E-ADE3-DC1F702251B3}"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22B4C-44EC-40A1-A86C-FFBD83DF45D7}" type="slidenum">
              <a:rPr lang="en-US" smtClean="0"/>
              <a:t>‹#›</a:t>
            </a:fld>
            <a:endParaRPr lang="en-US"/>
          </a:p>
        </p:txBody>
      </p:sp>
    </p:spTree>
    <p:extLst>
      <p:ext uri="{BB962C8B-B14F-4D97-AF65-F5344CB8AC3E}">
        <p14:creationId xmlns:p14="http://schemas.microsoft.com/office/powerpoint/2010/main" val="1354843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A1EF4557-9811-487E-ADE3-DC1F702251B3}"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22B4C-44EC-40A1-A86C-FFBD83DF45D7}" type="slidenum">
              <a:rPr lang="en-US" smtClean="0"/>
              <a:t>‹#›</a:t>
            </a:fld>
            <a:endParaRPr lang="en-US"/>
          </a:p>
        </p:txBody>
      </p:sp>
    </p:spTree>
    <p:extLst>
      <p:ext uri="{BB962C8B-B14F-4D97-AF65-F5344CB8AC3E}">
        <p14:creationId xmlns:p14="http://schemas.microsoft.com/office/powerpoint/2010/main" val="427294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A1EF4557-9811-487E-ADE3-DC1F702251B3}"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22B4C-44EC-40A1-A86C-FFBD83DF45D7}" type="slidenum">
              <a:rPr lang="en-US" smtClean="0"/>
              <a:t>‹#›</a:t>
            </a:fld>
            <a:endParaRPr lang="en-US"/>
          </a:p>
        </p:txBody>
      </p:sp>
    </p:spTree>
    <p:extLst>
      <p:ext uri="{BB962C8B-B14F-4D97-AF65-F5344CB8AC3E}">
        <p14:creationId xmlns:p14="http://schemas.microsoft.com/office/powerpoint/2010/main" val="244552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EF4557-9811-487E-ADE3-DC1F702251B3}"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22B4C-44EC-40A1-A86C-FFBD83DF45D7}" type="slidenum">
              <a:rPr lang="en-US" smtClean="0"/>
              <a:t>‹#›</a:t>
            </a:fld>
            <a:endParaRPr lang="en-US"/>
          </a:p>
        </p:txBody>
      </p:sp>
    </p:spTree>
    <p:extLst>
      <p:ext uri="{BB962C8B-B14F-4D97-AF65-F5344CB8AC3E}">
        <p14:creationId xmlns:p14="http://schemas.microsoft.com/office/powerpoint/2010/main" val="2091061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A1EF4557-9811-487E-ADE3-DC1F702251B3}" type="datetimeFigureOut">
              <a:rPr lang="en-US" smtClean="0"/>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22B4C-44EC-40A1-A86C-FFBD83DF45D7}" type="slidenum">
              <a:rPr lang="en-US" smtClean="0"/>
              <a:t>‹#›</a:t>
            </a:fld>
            <a:endParaRPr lang="en-US"/>
          </a:p>
        </p:txBody>
      </p:sp>
    </p:spTree>
    <p:extLst>
      <p:ext uri="{BB962C8B-B14F-4D97-AF65-F5344CB8AC3E}">
        <p14:creationId xmlns:p14="http://schemas.microsoft.com/office/powerpoint/2010/main" val="2997695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A1EF4557-9811-487E-ADE3-DC1F702251B3}" type="datetimeFigureOut">
              <a:rPr lang="en-US" smtClean="0"/>
              <a:t>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D22B4C-44EC-40A1-A86C-FFBD83DF45D7}" type="slidenum">
              <a:rPr lang="en-US" smtClean="0"/>
              <a:t>‹#›</a:t>
            </a:fld>
            <a:endParaRPr lang="en-US"/>
          </a:p>
        </p:txBody>
      </p:sp>
    </p:spTree>
    <p:extLst>
      <p:ext uri="{BB962C8B-B14F-4D97-AF65-F5344CB8AC3E}">
        <p14:creationId xmlns:p14="http://schemas.microsoft.com/office/powerpoint/2010/main" val="14750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A1EF4557-9811-487E-ADE3-DC1F702251B3}" type="datetimeFigureOut">
              <a:rPr lang="en-US" smtClean="0"/>
              <a:t>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D22B4C-44EC-40A1-A86C-FFBD83DF45D7}" type="slidenum">
              <a:rPr lang="en-US" smtClean="0"/>
              <a:t>‹#›</a:t>
            </a:fld>
            <a:endParaRPr lang="en-US"/>
          </a:p>
        </p:txBody>
      </p:sp>
    </p:spTree>
    <p:extLst>
      <p:ext uri="{BB962C8B-B14F-4D97-AF65-F5344CB8AC3E}">
        <p14:creationId xmlns:p14="http://schemas.microsoft.com/office/powerpoint/2010/main" val="98228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F4557-9811-487E-ADE3-DC1F702251B3}" type="datetimeFigureOut">
              <a:rPr lang="en-US" smtClean="0"/>
              <a:t>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D22B4C-44EC-40A1-A86C-FFBD83DF45D7}" type="slidenum">
              <a:rPr lang="en-US" smtClean="0"/>
              <a:t>‹#›</a:t>
            </a:fld>
            <a:endParaRPr lang="en-US"/>
          </a:p>
        </p:txBody>
      </p:sp>
    </p:spTree>
    <p:extLst>
      <p:ext uri="{BB962C8B-B14F-4D97-AF65-F5344CB8AC3E}">
        <p14:creationId xmlns:p14="http://schemas.microsoft.com/office/powerpoint/2010/main" val="3157330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EF4557-9811-487E-ADE3-DC1F702251B3}" type="datetimeFigureOut">
              <a:rPr lang="en-US" smtClean="0"/>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22B4C-44EC-40A1-A86C-FFBD83DF45D7}" type="slidenum">
              <a:rPr lang="en-US" smtClean="0"/>
              <a:t>‹#›</a:t>
            </a:fld>
            <a:endParaRPr lang="en-US"/>
          </a:p>
        </p:txBody>
      </p:sp>
    </p:spTree>
    <p:extLst>
      <p:ext uri="{BB962C8B-B14F-4D97-AF65-F5344CB8AC3E}">
        <p14:creationId xmlns:p14="http://schemas.microsoft.com/office/powerpoint/2010/main" val="4169949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EF4557-9811-487E-ADE3-DC1F702251B3}" type="datetimeFigureOut">
              <a:rPr lang="en-US" smtClean="0"/>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22B4C-44EC-40A1-A86C-FFBD83DF45D7}" type="slidenum">
              <a:rPr lang="en-US" smtClean="0"/>
              <a:t>‹#›</a:t>
            </a:fld>
            <a:endParaRPr lang="en-US"/>
          </a:p>
        </p:txBody>
      </p:sp>
    </p:spTree>
    <p:extLst>
      <p:ext uri="{BB962C8B-B14F-4D97-AF65-F5344CB8AC3E}">
        <p14:creationId xmlns:p14="http://schemas.microsoft.com/office/powerpoint/2010/main" val="2281337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F4557-9811-487E-ADE3-DC1F702251B3}" type="datetimeFigureOut">
              <a:rPr lang="en-US" smtClean="0"/>
              <a:t>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22B4C-44EC-40A1-A86C-FFBD83DF45D7}" type="slidenum">
              <a:rPr lang="en-US" smtClean="0"/>
              <a:t>‹#›</a:t>
            </a:fld>
            <a:endParaRPr lang="en-US"/>
          </a:p>
        </p:txBody>
      </p:sp>
    </p:spTree>
    <p:extLst>
      <p:ext uri="{BB962C8B-B14F-4D97-AF65-F5344CB8AC3E}">
        <p14:creationId xmlns:p14="http://schemas.microsoft.com/office/powerpoint/2010/main" val="3790253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64479" y="435151"/>
            <a:ext cx="6959662"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STANDING   WAVE   LAB</a:t>
            </a:r>
          </a:p>
        </p:txBody>
      </p:sp>
      <p:sp>
        <p:nvSpPr>
          <p:cNvPr id="5" name="TextBox 4"/>
          <p:cNvSpPr txBox="1"/>
          <p:nvPr/>
        </p:nvSpPr>
        <p:spPr>
          <a:xfrm>
            <a:off x="557784" y="1837944"/>
            <a:ext cx="10433304" cy="3970318"/>
          </a:xfrm>
          <a:prstGeom prst="rect">
            <a:avLst/>
          </a:prstGeom>
          <a:noFill/>
        </p:spPr>
        <p:txBody>
          <a:bodyPr wrap="square" rtlCol="0">
            <a:spAutoFit/>
          </a:bodyPr>
          <a:lstStyle/>
          <a:p>
            <a:r>
              <a:rPr lang="en-US" dirty="0"/>
              <a:t>Using a Slinky© and your rolled up wave paper from the last lab make 3 standing waves by varying the number of nodes/loops. Take a picture of each to include with your report.</a:t>
            </a:r>
          </a:p>
          <a:p>
            <a:endParaRPr lang="en-US" dirty="0"/>
          </a:p>
          <a:p>
            <a:r>
              <a:rPr lang="en-US" dirty="0"/>
              <a:t>Standing waves come in three varieties based on the number of closed ends it has; 0, 1, or 2. You can further confirm the type of standing wave by the relation between the length of the constrained medium, the number of nodes, and the number of loops (refer to your </a:t>
            </a:r>
            <a:r>
              <a:rPr lang="en-US"/>
              <a:t>notes).</a:t>
            </a:r>
            <a:endParaRPr lang="en-US" dirty="0"/>
          </a:p>
          <a:p>
            <a:endParaRPr lang="en-US" dirty="0"/>
          </a:p>
          <a:p>
            <a:r>
              <a:rPr lang="en-US" dirty="0"/>
              <a:t>Your report:</a:t>
            </a:r>
          </a:p>
          <a:p>
            <a:pPr marL="285750" indent="-285750">
              <a:buFont typeface="Arial" panose="020B0604020202020204" pitchFamily="34" charset="0"/>
              <a:buChar char="•"/>
            </a:pPr>
            <a:r>
              <a:rPr lang="en-US" dirty="0"/>
              <a:t>Create a section for each wave you make.</a:t>
            </a:r>
          </a:p>
          <a:p>
            <a:pPr marL="285750" indent="-285750">
              <a:buFont typeface="Arial" panose="020B0604020202020204" pitchFamily="34" charset="0"/>
              <a:buChar char="•"/>
            </a:pPr>
            <a:r>
              <a:rPr lang="en-US" dirty="0"/>
              <a:t>Each section will include a picture of the wave.</a:t>
            </a:r>
          </a:p>
          <a:p>
            <a:pPr marL="285750" indent="-285750">
              <a:buFont typeface="Arial" panose="020B0604020202020204" pitchFamily="34" charset="0"/>
              <a:buChar char="•"/>
            </a:pPr>
            <a:r>
              <a:rPr lang="en-US" dirty="0"/>
              <a:t>Each section will identify the wave in the picture based on the number of nodes and loops seen in the picture.</a:t>
            </a:r>
          </a:p>
          <a:p>
            <a:pPr marL="285750" indent="-285750">
              <a:buFont typeface="Arial" panose="020B0604020202020204" pitchFamily="34" charset="0"/>
              <a:buChar char="•"/>
            </a:pPr>
            <a:r>
              <a:rPr lang="en-US" dirty="0"/>
              <a:t>Each section will include mathematical verification of the relationship between the constrained medium length and the wavelength for that wave.</a:t>
            </a:r>
            <a:endParaRPr lang="en-US" dirty="0"/>
          </a:p>
        </p:txBody>
      </p:sp>
    </p:spTree>
    <p:extLst>
      <p:ext uri="{BB962C8B-B14F-4D97-AF65-F5344CB8AC3E}">
        <p14:creationId xmlns:p14="http://schemas.microsoft.com/office/powerpoint/2010/main" val="51306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iterate type="lt">
                                    <p:tmPct val="15000"/>
                                  </p:iterate>
                                  <p:childTnLst>
                                    <p:animMotion origin="layout" path="M 0.0 0.0 L 0.0 -0.07213" pathEditMode="relative" ptsTypes="">
                                      <p:cBhvr>
                                        <p:cTn id="6" dur="1000" accel="50000" decel="50000" autoRev="1" fill="hold">
                                          <p:stCondLst>
                                            <p:cond delay="0"/>
                                          </p:stCondLst>
                                        </p:cTn>
                                        <p:tgtEl>
                                          <p:spTgt spid="4"/>
                                        </p:tgtEl>
                                        <p:attrNameLst>
                                          <p:attrName>ppt_x</p:attrName>
                                          <p:attrName>ppt_y</p:attrName>
                                        </p:attrNameLst>
                                      </p:cBhvr>
                                    </p:animMotion>
                                    <p:animRot by="1500000">
                                      <p:cBhvr>
                                        <p:cTn id="7" dur="500" fill="hold">
                                          <p:stCondLst>
                                            <p:cond delay="0"/>
                                          </p:stCondLst>
                                        </p:cTn>
                                        <p:tgtEl>
                                          <p:spTgt spid="4"/>
                                        </p:tgtEl>
                                        <p:attrNameLst>
                                          <p:attrName>r</p:attrName>
                                        </p:attrNameLst>
                                      </p:cBhvr>
                                    </p:animRot>
                                    <p:animRot by="-1500000">
                                      <p:cBhvr>
                                        <p:cTn id="8" dur="500" fill="hold">
                                          <p:stCondLst>
                                            <p:cond delay="500"/>
                                          </p:stCondLst>
                                        </p:cTn>
                                        <p:tgtEl>
                                          <p:spTgt spid="4"/>
                                        </p:tgtEl>
                                        <p:attrNameLst>
                                          <p:attrName>r</p:attrName>
                                        </p:attrNameLst>
                                      </p:cBhvr>
                                    </p:animRot>
                                    <p:animRot by="-1500000">
                                      <p:cBhvr>
                                        <p:cTn id="9" dur="500" fill="hold">
                                          <p:stCondLst>
                                            <p:cond delay="1000"/>
                                          </p:stCondLst>
                                        </p:cTn>
                                        <p:tgtEl>
                                          <p:spTgt spid="4"/>
                                        </p:tgtEl>
                                        <p:attrNameLst>
                                          <p:attrName>r</p:attrName>
                                        </p:attrNameLst>
                                      </p:cBhvr>
                                    </p:animRot>
                                    <p:animRot by="1500000">
                                      <p:cBhvr>
                                        <p:cTn id="10" dur="500" fill="hold">
                                          <p:stCondLst>
                                            <p:cond delay="15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165</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Young</dc:creator>
  <cp:lastModifiedBy>James Young</cp:lastModifiedBy>
  <cp:revision>7</cp:revision>
  <dcterms:created xsi:type="dcterms:W3CDTF">2017-02-02T20:28:15Z</dcterms:created>
  <dcterms:modified xsi:type="dcterms:W3CDTF">2017-02-02T23:05:49Z</dcterms:modified>
</cp:coreProperties>
</file>