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4387-CE3E-4009-83C4-EC33C5838AE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E0CF-980B-46FB-B410-1EA343C8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4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4387-CE3E-4009-83C4-EC33C5838AE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E0CF-980B-46FB-B410-1EA343C8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0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4387-CE3E-4009-83C4-EC33C5838AE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E0CF-980B-46FB-B410-1EA343C8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5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4387-CE3E-4009-83C4-EC33C5838AE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E0CF-980B-46FB-B410-1EA343C8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9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4387-CE3E-4009-83C4-EC33C5838AE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E0CF-980B-46FB-B410-1EA343C8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75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4387-CE3E-4009-83C4-EC33C5838AE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E0CF-980B-46FB-B410-1EA343C8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4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4387-CE3E-4009-83C4-EC33C5838AE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E0CF-980B-46FB-B410-1EA343C8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9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4387-CE3E-4009-83C4-EC33C5838AE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E0CF-980B-46FB-B410-1EA343C8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0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4387-CE3E-4009-83C4-EC33C5838AE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E0CF-980B-46FB-B410-1EA343C8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1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4387-CE3E-4009-83C4-EC33C5838AE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E0CF-980B-46FB-B410-1EA343C8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6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4387-CE3E-4009-83C4-EC33C5838AE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E0CF-980B-46FB-B410-1EA343C8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6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A4387-CE3E-4009-83C4-EC33C5838AE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AE0CF-980B-46FB-B410-1EA343C8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2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2223" y="369277"/>
            <a:ext cx="1171135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 I: </a:t>
            </a:r>
            <a:r>
              <a:rPr lang="en-US" sz="22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You’re the teacher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Using either PHET Lab (Alpha Decay or Beta Decay) create a lab that will guide your students to an understanding of either decay process. Your lab must: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both tabs of the sim you choose.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 your students to do several trials.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 your students to balance a nuclear decay equation.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 your students to explain how the decay process works using examples from the sim.</a:t>
            </a:r>
          </a:p>
          <a:p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2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Now you’re the student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a colored pencil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complete the lab you created.</a:t>
            </a:r>
          </a:p>
          <a:p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 II: Using the Nuclear Fission sim, write an essay describing nuclear fission. In the course of your essay you must answer the following questions: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nuclide spontaneously splits in this sim?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none of the nuclide type from question 1 exists in nature, where do we get any?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Aside from the daughter nuclides, what subatomic particles are emitted (use pause)?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many of the particles from question 3 are emitted from each fission event?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describing a chain reaction, how does one get started? Why does it keep going?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describing a nuclear reactor, how does one control the chain reaction?</a:t>
            </a:r>
          </a:p>
        </p:txBody>
      </p:sp>
    </p:spTree>
    <p:extLst>
      <p:ext uri="{BB962C8B-B14F-4D97-AF65-F5344CB8AC3E}">
        <p14:creationId xmlns:p14="http://schemas.microsoft.com/office/powerpoint/2010/main" val="1654618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81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Young</dc:creator>
  <cp:lastModifiedBy>James Young</cp:lastModifiedBy>
  <cp:revision>2</cp:revision>
  <dcterms:created xsi:type="dcterms:W3CDTF">2017-04-04T22:12:23Z</dcterms:created>
  <dcterms:modified xsi:type="dcterms:W3CDTF">2017-04-04T22:20:57Z</dcterms:modified>
</cp:coreProperties>
</file>